
<file path=[Content_Types].xml><?xml version="1.0" encoding="utf-8"?>
<Types xmlns="http://schemas.openxmlformats.org/package/2006/content-types">
  <Default Extension="png" ContentType="image/png"/>
  <Default Extension="m4a" ContentType="audio/unknown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4" r:id="rId2"/>
    <p:sldId id="265" r:id="rId3"/>
    <p:sldId id="277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76" r:id="rId12"/>
    <p:sldId id="264" r:id="rId13"/>
    <p:sldId id="275" r:id="rId1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2D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03EFCE3-5EB6-4B8C-8D32-F94128DCF6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247BE6-0D0E-4850-AFAF-72697237AD0A}" type="datetimeFigureOut">
              <a:rPr lang="en-US"/>
              <a:pPr>
                <a:defRPr/>
              </a:pPr>
              <a:t>5/1/2020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434F47D-6F00-4744-9732-C1C342E013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6F9F5C5-D88F-4F55-9D73-68FDC363D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604FCE-EBAB-4CCE-9806-C308080747C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673069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8B9726D-BD81-4A43-80DD-C2F29C36AB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39A3E7-A9C6-426B-8402-5D9DADF2370E}" type="datetimeFigureOut">
              <a:rPr lang="en-US"/>
              <a:pPr>
                <a:defRPr/>
              </a:pPr>
              <a:t>5/1/2020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0F3AB60-B821-42AA-8819-05FF463ECB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ABF1995-5394-476C-9D9A-06FA1C8881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255939-1555-41C9-BB1F-B435B250D59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322713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13CA937-8860-498E-901E-0374D646CC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199006-D45F-45AC-B4BA-637B2E6BD916}" type="datetimeFigureOut">
              <a:rPr lang="en-US"/>
              <a:pPr>
                <a:defRPr/>
              </a:pPr>
              <a:t>5/1/2020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AA90373-5C54-4E3F-928E-AF8F12E57F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E531029-3B31-4102-A305-60AEC552B3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22A145-7B2A-4B1B-B9E3-7ADBCB80D44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968093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4EEA3FF-DDAE-4BA1-89B0-AEE9980536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DCB40A-A2D6-45E2-8BC2-2D16F80E18D4}" type="datetimeFigureOut">
              <a:rPr lang="en-US"/>
              <a:pPr>
                <a:defRPr/>
              </a:pPr>
              <a:t>5/1/2020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BD750C6-AAC5-4CA8-9CD6-6E88130628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C7C8C5D-F90F-4AC3-84A6-9D84A5CDC5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32174A-4630-497C-AF75-81ABCCB7CE9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834214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0216C33-E82A-4F92-B3CD-2CF6A3D7BF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70A727-9B43-4605-8A17-D9F8339322BB}" type="datetimeFigureOut">
              <a:rPr lang="en-US"/>
              <a:pPr>
                <a:defRPr/>
              </a:pPr>
              <a:t>5/1/2020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94E1CAC-1A6C-4BC5-894D-083E50D643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0589393-B252-4A79-8F28-870568904A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F73BC6-0872-468D-BBF9-C3CC3691245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743568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E96FC07B-FE2B-4704-AF02-107A2AC9BB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99F817-C8CD-4E25-BA7E-036F88B62583}" type="datetimeFigureOut">
              <a:rPr lang="en-US"/>
              <a:pPr>
                <a:defRPr/>
              </a:pPr>
              <a:t>5/1/2020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68E393AA-E3FF-4578-8275-3A1F6B6812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1AD6ADEC-01A6-4739-89B7-1DA26CE523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0DFDFC-22F8-4E16-B648-C898AD6DAEE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39697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xmlns="" id="{04484DBC-8FC7-41FA-BBDA-11E99375EB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F19EB9-E6F5-41A4-AAFA-6711CCF8A5B5}" type="datetimeFigureOut">
              <a:rPr lang="en-US"/>
              <a:pPr>
                <a:defRPr/>
              </a:pPr>
              <a:t>5/1/2020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xmlns="" id="{E0E8266A-C0FF-4CAE-9306-9DCDAC38C7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xmlns="" id="{60324004-D714-43E5-A519-211FB8643D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7176FD-870C-4F05-9519-CA730121868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555594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xmlns="" id="{759630AE-9812-4801-A5BC-3F95C2A2C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7F79BA-F8DB-4CDE-B60A-F5922E8D5E86}" type="datetimeFigureOut">
              <a:rPr lang="en-US"/>
              <a:pPr>
                <a:defRPr/>
              </a:pPr>
              <a:t>5/1/2020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xmlns="" id="{C67082E3-E8C7-4E72-99F6-B020C69494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xmlns="" id="{B1F56BB6-0021-42EF-822D-0D46F67D3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E88D0D-E724-443A-8FDA-DCFF1ACD1E9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7290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xmlns="" id="{B4C9E45D-5609-4E8A-89B7-8F332AFF3C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6BC173-3804-4DD5-B0B5-89D72223EE2A}" type="datetimeFigureOut">
              <a:rPr lang="en-US"/>
              <a:pPr>
                <a:defRPr/>
              </a:pPr>
              <a:t>5/1/2020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xmlns="" id="{9D14004A-C4DA-42BE-B4B3-45AF8AA2D9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xmlns="" id="{A0F3502F-1EF9-41AC-8AE4-D11AD81118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12FAFE-F1CC-4671-AC60-9EFFD8365B5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46990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12F80A46-0F8F-417E-A48E-B5FC530736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4DB12F-9A1D-41CD-BA23-B228168171EF}" type="datetimeFigureOut">
              <a:rPr lang="en-US"/>
              <a:pPr>
                <a:defRPr/>
              </a:pPr>
              <a:t>5/1/2020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9274CBB1-AAB9-45BC-A25E-B60500E3CC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1FB2B4C8-61AA-4177-B5BA-0F9792C667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C9F3F4-2FE0-473A-B91B-5EE8D1DFC31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58697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6E500103-EEF9-4599-BE1D-BAC0F027D3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C54C57-A2F4-43A5-ACBF-1A49AF02167D}" type="datetimeFigureOut">
              <a:rPr lang="en-US"/>
              <a:pPr>
                <a:defRPr/>
              </a:pPr>
              <a:t>5/1/2020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48AABEA6-77E9-4A73-AB40-1569BB6C00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EFDC6BBC-7AFA-4C24-A9DA-FE7715017A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EC5A69-5017-4A21-8139-1931517DF97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086957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xmlns="" id="{744E3CCF-BBDE-48A4-A42A-A93676AA56DC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xmlns="" id="{52F544F0-E8FD-4277-8C64-6F6AAFFE9A1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1CB8088-83E4-4C51-A58A-4D93978FBA4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6DFDC3B-FCF6-48A1-936F-F74114259340}" type="datetimeFigureOut">
              <a:rPr lang="en-US"/>
              <a:pPr>
                <a:defRPr/>
              </a:pPr>
              <a:t>5/1/2020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5F7EA6E-C936-40B8-B8B1-C6E5A5C8EB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147D507-0249-4F8F-B392-D34BEF37AF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B65A0AB7-D08C-4C17-88B6-47AAC73744A6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m4a"/><Relationship Id="rId2" Type="http://schemas.microsoft.com/office/2007/relationships/media" Target="../media/media1.m4a"/><Relationship Id="rId1" Type="http://schemas.openxmlformats.org/officeDocument/2006/relationships/tags" Target="../tags/tag1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audio" Target="../media/media10.m4a"/><Relationship Id="rId7" Type="http://schemas.openxmlformats.org/officeDocument/2006/relationships/image" Target="../media/image4.gif"/><Relationship Id="rId2" Type="http://schemas.microsoft.com/office/2007/relationships/media" Target="../media/media10.m4a"/><Relationship Id="rId1" Type="http://schemas.openxmlformats.org/officeDocument/2006/relationships/tags" Target="../tags/tag10.xml"/><Relationship Id="rId6" Type="http://schemas.openxmlformats.org/officeDocument/2006/relationships/image" Target="../media/image10.jpeg"/><Relationship Id="rId5" Type="http://schemas.openxmlformats.org/officeDocument/2006/relationships/image" Target="../media/image15.jpg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audio" Target="../media/media11.m4a"/><Relationship Id="rId7" Type="http://schemas.openxmlformats.org/officeDocument/2006/relationships/image" Target="../media/image18.png"/><Relationship Id="rId2" Type="http://schemas.microsoft.com/office/2007/relationships/media" Target="../media/media11.m4a"/><Relationship Id="rId1" Type="http://schemas.openxmlformats.org/officeDocument/2006/relationships/tags" Target="../tags/tag11.xml"/><Relationship Id="rId6" Type="http://schemas.openxmlformats.org/officeDocument/2006/relationships/image" Target="../media/image10.jpeg"/><Relationship Id="rId5" Type="http://schemas.openxmlformats.org/officeDocument/2006/relationships/image" Target="../media/image15.jpg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4.gi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audio" Target="../media/media12.m4a"/><Relationship Id="rId7" Type="http://schemas.openxmlformats.org/officeDocument/2006/relationships/image" Target="../media/image8.png"/><Relationship Id="rId2" Type="http://schemas.microsoft.com/office/2007/relationships/media" Target="../media/media12.m4a"/><Relationship Id="rId1" Type="http://schemas.openxmlformats.org/officeDocument/2006/relationships/tags" Target="../tags/tag12.xml"/><Relationship Id="rId6" Type="http://schemas.openxmlformats.org/officeDocument/2006/relationships/image" Target="../media/image10.jpeg"/><Relationship Id="rId5" Type="http://schemas.openxmlformats.org/officeDocument/2006/relationships/image" Target="../media/image15.jpg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audio" Target="../media/media13.m4a"/><Relationship Id="rId7" Type="http://schemas.openxmlformats.org/officeDocument/2006/relationships/image" Target="../media/image5.png"/><Relationship Id="rId2" Type="http://schemas.microsoft.com/office/2007/relationships/media" Target="../media/media13.m4a"/><Relationship Id="rId1" Type="http://schemas.openxmlformats.org/officeDocument/2006/relationships/tags" Target="../tags/tag13.xml"/><Relationship Id="rId6" Type="http://schemas.openxmlformats.org/officeDocument/2006/relationships/image" Target="../media/image4.gif"/><Relationship Id="rId5" Type="http://schemas.openxmlformats.org/officeDocument/2006/relationships/image" Target="../media/image20.jpg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audio" Target="../media/media2.m4a"/><Relationship Id="rId7" Type="http://schemas.openxmlformats.org/officeDocument/2006/relationships/image" Target="../media/image5.png"/><Relationship Id="rId2" Type="http://schemas.microsoft.com/office/2007/relationships/media" Target="../media/media2.m4a"/><Relationship Id="rId1" Type="http://schemas.openxmlformats.org/officeDocument/2006/relationships/tags" Target="../tags/tag2.xml"/><Relationship Id="rId6" Type="http://schemas.openxmlformats.org/officeDocument/2006/relationships/image" Target="../media/image4.gif"/><Relationship Id="rId5" Type="http://schemas.openxmlformats.org/officeDocument/2006/relationships/image" Target="../media/image3.jpeg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audio" Target="../media/media3.m4a"/><Relationship Id="rId7" Type="http://schemas.openxmlformats.org/officeDocument/2006/relationships/image" Target="../media/image8.png"/><Relationship Id="rId2" Type="http://schemas.microsoft.com/office/2007/relationships/media" Target="../media/media3.m4a"/><Relationship Id="rId1" Type="http://schemas.openxmlformats.org/officeDocument/2006/relationships/tags" Target="../tags/tag3.xml"/><Relationship Id="rId6" Type="http://schemas.openxmlformats.org/officeDocument/2006/relationships/image" Target="../media/image4.gif"/><Relationship Id="rId5" Type="http://schemas.openxmlformats.org/officeDocument/2006/relationships/image" Target="../media/image7.jpg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audio" Target="../media/media4.m4a"/><Relationship Id="rId7" Type="http://schemas.openxmlformats.org/officeDocument/2006/relationships/image" Target="../media/image9.png"/><Relationship Id="rId2" Type="http://schemas.microsoft.com/office/2007/relationships/media" Target="../media/media4.m4a"/><Relationship Id="rId1" Type="http://schemas.openxmlformats.org/officeDocument/2006/relationships/tags" Target="../tags/tag4.xml"/><Relationship Id="rId6" Type="http://schemas.openxmlformats.org/officeDocument/2006/relationships/image" Target="../media/image4.gif"/><Relationship Id="rId5" Type="http://schemas.openxmlformats.org/officeDocument/2006/relationships/image" Target="../media/image11.jpg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audio" Target="../media/media5.m4a"/><Relationship Id="rId7" Type="http://schemas.openxmlformats.org/officeDocument/2006/relationships/image" Target="../media/image14.gif"/><Relationship Id="rId2" Type="http://schemas.microsoft.com/office/2007/relationships/media" Target="../media/media5.m4a"/><Relationship Id="rId1" Type="http://schemas.openxmlformats.org/officeDocument/2006/relationships/tags" Target="../tags/tag5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audio" Target="../media/media6.m4a"/><Relationship Id="rId7" Type="http://schemas.openxmlformats.org/officeDocument/2006/relationships/image" Target="../media/image14.gif"/><Relationship Id="rId2" Type="http://schemas.microsoft.com/office/2007/relationships/media" Target="../media/media6.m4a"/><Relationship Id="rId1" Type="http://schemas.openxmlformats.org/officeDocument/2006/relationships/tags" Target="../tags/tag6.xml"/><Relationship Id="rId6" Type="http://schemas.openxmlformats.org/officeDocument/2006/relationships/image" Target="../media/image16.png"/><Relationship Id="rId5" Type="http://schemas.openxmlformats.org/officeDocument/2006/relationships/image" Target="../media/image15.jpg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4.gi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audio" Target="../media/media7.m4a"/><Relationship Id="rId7" Type="http://schemas.openxmlformats.org/officeDocument/2006/relationships/image" Target="../media/image17.gif"/><Relationship Id="rId2" Type="http://schemas.microsoft.com/office/2007/relationships/media" Target="../media/media7.m4a"/><Relationship Id="rId1" Type="http://schemas.openxmlformats.org/officeDocument/2006/relationships/tags" Target="../tags/tag7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audio" Target="../media/media8.m4a"/><Relationship Id="rId7" Type="http://schemas.openxmlformats.org/officeDocument/2006/relationships/image" Target="../media/image4.gif"/><Relationship Id="rId2" Type="http://schemas.microsoft.com/office/2007/relationships/media" Target="../media/media8.m4a"/><Relationship Id="rId1" Type="http://schemas.openxmlformats.org/officeDocument/2006/relationships/tags" Target="../tags/tag8.xml"/><Relationship Id="rId6" Type="http://schemas.openxmlformats.org/officeDocument/2006/relationships/image" Target="../media/image10.jpeg"/><Relationship Id="rId5" Type="http://schemas.openxmlformats.org/officeDocument/2006/relationships/image" Target="../media/image15.jpg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17.gi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audio" Target="../media/media9.m4a"/><Relationship Id="rId7" Type="http://schemas.openxmlformats.org/officeDocument/2006/relationships/image" Target="../media/image18.png"/><Relationship Id="rId2" Type="http://schemas.microsoft.com/office/2007/relationships/media" Target="../media/media9.m4a"/><Relationship Id="rId1" Type="http://schemas.openxmlformats.org/officeDocument/2006/relationships/tags" Target="../tags/tag9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>
            <a:extLst>
              <a:ext uri="{FF2B5EF4-FFF2-40B4-BE49-F238E27FC236}">
                <a16:creationId xmlns:a16="http://schemas.microsoft.com/office/drawing/2014/main" xmlns="" id="{13CB2E8D-E5C4-44AB-8EB7-A72C12FD64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52025" y="2621086"/>
            <a:ext cx="6457950" cy="1615827"/>
          </a:xfr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33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LÀM QUEN VỚI VĂN HỌC</a:t>
            </a:r>
            <a:br>
              <a:rPr lang="vi-VN" sz="33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vi-VN" sz="33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KỂ CHUYỆN</a:t>
            </a:r>
            <a:br>
              <a:rPr lang="vi-VN" sz="33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33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C</a:t>
            </a:r>
            <a:r>
              <a:rPr lang="vi-VN" sz="33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ÁO, THỎ VÀ GÀ TRỐNG</a:t>
            </a:r>
            <a:endParaRPr lang="en-US" sz="3300" b="1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375342DC-D279-467C-989E-EE606D9844D2}"/>
              </a:ext>
            </a:extLst>
          </p:cNvPr>
          <p:cNvSpPr txBox="1">
            <a:spLocks/>
          </p:cNvSpPr>
          <p:nvPr/>
        </p:nvSpPr>
        <p:spPr>
          <a:xfrm>
            <a:off x="2590800" y="1066800"/>
            <a:ext cx="4346917" cy="610026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sz="1800" b="1" dirty="0">
                <a:ln w="1905"/>
                <a:solidFill>
                  <a:schemeClr val="bg2">
                    <a:lumMod val="1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ỦY BAN NHÂN DÂN QUẬN 8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1800" b="1" dirty="0">
                <a:ln w="1905"/>
                <a:solidFill>
                  <a:schemeClr val="bg2">
                    <a:lumMod val="1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TRƯỜNG MẦM NON BÌNH MINH</a:t>
            </a:r>
          </a:p>
          <a:p>
            <a:pPr fontAlgn="auto">
              <a:spcAft>
                <a:spcPts val="0"/>
              </a:spcAft>
              <a:defRPr/>
            </a:pPr>
            <a:endParaRPr lang="en-US" sz="18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xmlns="" id="{3BF7A7ED-B7CC-4942-A4B3-000901DBDD5A}"/>
              </a:ext>
            </a:extLst>
          </p:cNvPr>
          <p:cNvSpPr txBox="1">
            <a:spLocks/>
          </p:cNvSpPr>
          <p:nvPr/>
        </p:nvSpPr>
        <p:spPr bwMode="auto">
          <a:xfrm>
            <a:off x="1490151" y="4953000"/>
            <a:ext cx="6219824" cy="969496"/>
          </a:xfrm>
          <a:prstGeom prst="rect">
            <a:avLst/>
          </a:prstGeom>
          <a:noFill/>
          <a:ln w="6350" cap="flat" cmpd="sng" algn="ctr">
            <a:noFill/>
            <a:prstDash val="solid"/>
            <a:miter lim="800000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b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6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300" b="1" dirty="0" err="1">
                <a:ln w="1905"/>
                <a:solidFill>
                  <a:srgbClr val="FF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3300" b="1" dirty="0">
                <a:ln w="1905"/>
                <a:solidFill>
                  <a:srgbClr val="FF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b="1" dirty="0" err="1">
                <a:ln w="1905"/>
                <a:solidFill>
                  <a:srgbClr val="FF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3300" b="1" dirty="0">
                <a:ln w="1905"/>
                <a:solidFill>
                  <a:srgbClr val="FF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vi-VN" sz="3300" b="1" dirty="0">
                <a:ln w="1905"/>
                <a:solidFill>
                  <a:srgbClr val="FF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Lâm Hoàng Yến</a:t>
            </a:r>
            <a:endParaRPr lang="en-US" sz="3300" b="1" dirty="0">
              <a:ln w="1905"/>
              <a:solidFill>
                <a:srgbClr val="FF0066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err="1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400" b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dirty="0" err="1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Chồi</a:t>
            </a:r>
            <a:r>
              <a:rPr lang="en-US" sz="2400" b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1</a:t>
            </a:r>
            <a:r>
              <a:rPr lang="vi-VN" sz="2400" b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(4-5 tuổi)</a:t>
            </a:r>
            <a:endParaRPr lang="en-US" sz="2400" b="1" dirty="0">
              <a:ln w="1905"/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xmlns="" id="{4F5B24D3-D89C-4B89-837A-6D43F9952D8D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09934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535"/>
    </mc:Choice>
    <mc:Fallback xmlns="">
      <p:transition spd="slow" advTm="653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/>
      <p:bldP spid="3" grpId="0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5">
            <a:alphaModFix amt="90000"/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Stock Vector | Cartoon house, Art drawings for kids, Drawing for kids">
            <a:extLst>
              <a:ext uri="{FF2B5EF4-FFF2-40B4-BE49-F238E27FC236}">
                <a16:creationId xmlns:a16="http://schemas.microsoft.com/office/drawing/2014/main" xmlns="" id="{DC65EF6E-4E12-4F10-92A1-A611951FD9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-533400"/>
            <a:ext cx="7315200" cy="563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f2.gif">
            <a:extLst>
              <a:ext uri="{FF2B5EF4-FFF2-40B4-BE49-F238E27FC236}">
                <a16:creationId xmlns:a16="http://schemas.microsoft.com/office/drawing/2014/main" xmlns="" id="{65109689-7A82-4BB9-87E3-7039FA18C68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063290" y="2165183"/>
            <a:ext cx="1971675" cy="192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6" descr="Stock Vector | Cartoon house, Art drawings for kids, Drawing for kids">
            <a:extLst>
              <a:ext uri="{FF2B5EF4-FFF2-40B4-BE49-F238E27FC236}">
                <a16:creationId xmlns:a16="http://schemas.microsoft.com/office/drawing/2014/main" xmlns="" id="{A18B28A4-B374-4CFF-90B1-49647110566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71"/>
          <a:stretch/>
        </p:blipFill>
        <p:spPr bwMode="auto">
          <a:xfrm>
            <a:off x="4176963" y="-304800"/>
            <a:ext cx="4991100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 descr="ga-trong-2.png">
            <a:extLst>
              <a:ext uri="{FF2B5EF4-FFF2-40B4-BE49-F238E27FC236}">
                <a16:creationId xmlns:a16="http://schemas.microsoft.com/office/drawing/2014/main" xmlns="" id="{BF30D471-1E71-4BC7-81EE-750F8EC6638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2227" y="4089233"/>
            <a:ext cx="2247900" cy="264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2" descr="baby-bunny-cartoon-1.png">
            <a:extLst>
              <a:ext uri="{FF2B5EF4-FFF2-40B4-BE49-F238E27FC236}">
                <a16:creationId xmlns:a16="http://schemas.microsoft.com/office/drawing/2014/main" xmlns="" id="{5F74B3E1-11F8-4B1C-ABDD-B2D0735E652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4419600"/>
            <a:ext cx="2247900" cy="224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xmlns="" id="{78A72809-3D2B-4E41-A25F-31C89E0F1BA1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707"/>
    </mc:Choice>
    <mc:Fallback xmlns="">
      <p:transition spd="slow" advTm="4570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11111E-6 C 3.33333E-6 0.00023 0.02448 -0.00741 0.04913 -0.0148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48" y="-7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125 -0.06667 C -0.00816 -0.07083 0.0151 -0.075 0.02205 -0.08681 C 0.02916 -0.09861 0.01996 -0.11783 0.01093 -0.13681 " pathEditMode="relative" rAng="0" ptsTypes="AAA">
                                      <p:cBhvr>
                                        <p:cTn id="1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78" y="-35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115 -0.0375 C 0.04115 -0.03727 0.02049 -0.01875 -1.94444E-6 1.48148E-6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66" y="18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8125 -0.08634 C -0.16389 -0.04653 -0.14636 -0.00671 -0.13056 -0.01458 C -0.11476 -0.02245 -0.10521 -0.12662 -0.08594 -0.13333 C -0.06667 -0.14028 -0.02483 -0.04028 -0.01511 -0.05556 C -0.00539 -0.07083 -0.0165 -0.14815 -0.02743 -0.2257 " pathEditMode="relative" rAng="0" ptsTypes="AAAAA">
                                      <p:cBhvr>
                                        <p:cTn id="2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490" y="-3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alphaModFix amt="90000"/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Stock Vector | Cartoon house, Art drawings for kids, Drawing for kids">
            <a:extLst>
              <a:ext uri="{FF2B5EF4-FFF2-40B4-BE49-F238E27FC236}">
                <a16:creationId xmlns:a16="http://schemas.microsoft.com/office/drawing/2014/main" xmlns="" id="{DC65EF6E-4E12-4F10-92A1-A611951FD9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-533400"/>
            <a:ext cx="7315200" cy="563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Stock Vector | Cartoon house, Art drawings for kids, Drawing for kids">
            <a:extLst>
              <a:ext uri="{FF2B5EF4-FFF2-40B4-BE49-F238E27FC236}">
                <a16:creationId xmlns:a16="http://schemas.microsoft.com/office/drawing/2014/main" xmlns="" id="{A18B28A4-B374-4CFF-90B1-49647110566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71"/>
          <a:stretch/>
        </p:blipFill>
        <p:spPr bwMode="auto">
          <a:xfrm>
            <a:off x="4183983" y="-429127"/>
            <a:ext cx="4991100" cy="5486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 descr="ga-trong-2.png">
            <a:extLst>
              <a:ext uri="{FF2B5EF4-FFF2-40B4-BE49-F238E27FC236}">
                <a16:creationId xmlns:a16="http://schemas.microsoft.com/office/drawing/2014/main" xmlns="" id="{BF30D471-1E71-4BC7-81EE-750F8EC6638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2226" y="3733800"/>
            <a:ext cx="2514599" cy="29986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2" descr="baby-bunny-cartoon-1.png">
            <a:extLst>
              <a:ext uri="{FF2B5EF4-FFF2-40B4-BE49-F238E27FC236}">
                <a16:creationId xmlns:a16="http://schemas.microsoft.com/office/drawing/2014/main" xmlns="" id="{5F74B3E1-11F8-4B1C-ABDD-B2D0735E652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8788" y="4068992"/>
            <a:ext cx="2514600" cy="2578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f2.gif">
            <a:extLst>
              <a:ext uri="{FF2B5EF4-FFF2-40B4-BE49-F238E27FC236}">
                <a16:creationId xmlns:a16="http://schemas.microsoft.com/office/drawing/2014/main" xmlns="" id="{65109689-7A82-4BB9-87E3-7039FA18C68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399" y="4343400"/>
            <a:ext cx="2286001" cy="20294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xmlns="" id="{662D1CCE-8B20-47DA-950F-1BE2F71FEB79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87000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137"/>
    </mc:Choice>
    <mc:Fallback xmlns="">
      <p:transition spd="slow" advTm="413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0 L 0.8 -0.0111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000" y="-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5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tock Vector | Cartoon house, Art drawings for kids, Drawing for kids">
            <a:extLst>
              <a:ext uri="{FF2B5EF4-FFF2-40B4-BE49-F238E27FC236}">
                <a16:creationId xmlns:a16="http://schemas.microsoft.com/office/drawing/2014/main" xmlns="" id="{88530932-EEAA-47E3-B9D3-2236980188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-533400"/>
            <a:ext cx="7315200" cy="563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Stock Vector | Cartoon house, Art drawings for kids, Drawing for kids">
            <a:extLst>
              <a:ext uri="{FF2B5EF4-FFF2-40B4-BE49-F238E27FC236}">
                <a16:creationId xmlns:a16="http://schemas.microsoft.com/office/drawing/2014/main" xmlns="" id="{1E8150A8-A7AB-46F5-A686-C25B2F77E2A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71"/>
          <a:stretch/>
        </p:blipFill>
        <p:spPr bwMode="auto">
          <a:xfrm>
            <a:off x="4176963" y="-573504"/>
            <a:ext cx="4991100" cy="5710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baby-bunny-cartoon-1.png">
            <a:extLst>
              <a:ext uri="{FF2B5EF4-FFF2-40B4-BE49-F238E27FC236}">
                <a16:creationId xmlns:a16="http://schemas.microsoft.com/office/drawing/2014/main" xmlns="" id="{5F2B9F1F-D2D8-4D69-B8C9-3817DC48DE3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819400"/>
            <a:ext cx="28956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ga-trong-2.png">
            <a:extLst>
              <a:ext uri="{FF2B5EF4-FFF2-40B4-BE49-F238E27FC236}">
                <a16:creationId xmlns:a16="http://schemas.microsoft.com/office/drawing/2014/main" xmlns="" id="{7875FA65-8291-49C3-A2DE-8D9490D4E9F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514600"/>
            <a:ext cx="2982913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xmlns="" id="{06813769-3419-49CB-B5F5-A3A28A213264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806"/>
    </mc:Choice>
    <mc:Fallback xmlns="">
      <p:transition spd="slow" advTm="1080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2.0444E-6 C 5.55556E-7 2.0444E-6 -0.0592 -0.01943 -0.1184 -0.03886 " pathEditMode="relative" ptsTypes="aA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6 -6.18871E-6 C 5.55556E-6 -6.18871E-6 0.05764 -0.03077 0.11528 -0.06152 " pathEditMode="relative" ptsTypes="aA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" descr="f2.gif">
            <a:extLst>
              <a:ext uri="{FF2B5EF4-FFF2-40B4-BE49-F238E27FC236}">
                <a16:creationId xmlns:a16="http://schemas.microsoft.com/office/drawing/2014/main" xmlns="" id="{39E65034-6D8D-4055-A647-4FB13A8637B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281362"/>
            <a:ext cx="2590800" cy="2528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2" descr="baby-bunny-cartoon-1.png">
            <a:extLst>
              <a:ext uri="{FF2B5EF4-FFF2-40B4-BE49-F238E27FC236}">
                <a16:creationId xmlns:a16="http://schemas.microsoft.com/office/drawing/2014/main" xmlns="" id="{22A9F907-5A1A-4E9B-804E-A7452F17EF1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1689" y="2971800"/>
            <a:ext cx="2476500" cy="247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3" descr="ga-trong-2.png">
            <a:extLst>
              <a:ext uri="{FF2B5EF4-FFF2-40B4-BE49-F238E27FC236}">
                <a16:creationId xmlns:a16="http://schemas.microsoft.com/office/drawing/2014/main" xmlns="" id="{D862B521-D62E-41B1-82EF-E750B14F519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3508625"/>
            <a:ext cx="2286000" cy="2687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3CD5806C-AD2B-4924-9750-35EC511120EF}"/>
              </a:ext>
            </a:extLst>
          </p:cNvPr>
          <p:cNvSpPr/>
          <p:nvPr/>
        </p:nvSpPr>
        <p:spPr>
          <a:xfrm>
            <a:off x="0" y="6172200"/>
            <a:ext cx="9144000" cy="6858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xmlns="" id="{72EBE40B-200B-4BAB-ADA2-F0EDA442B535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38104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189"/>
    </mc:Choice>
    <mc:Fallback xmlns="">
      <p:transition spd="slow" advTm="1518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" descr="f2.gif">
            <a:extLst>
              <a:ext uri="{FF2B5EF4-FFF2-40B4-BE49-F238E27FC236}">
                <a16:creationId xmlns:a16="http://schemas.microsoft.com/office/drawing/2014/main" xmlns="" id="{39E65034-6D8D-4055-A647-4FB13A8637B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2438400"/>
            <a:ext cx="2683265" cy="298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2" descr="baby-bunny-cartoon-1.png">
            <a:extLst>
              <a:ext uri="{FF2B5EF4-FFF2-40B4-BE49-F238E27FC236}">
                <a16:creationId xmlns:a16="http://schemas.microsoft.com/office/drawing/2014/main" xmlns="" id="{22A9F907-5A1A-4E9B-804E-A7452F17EF1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0334" y="3429000"/>
            <a:ext cx="2911866" cy="247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3" descr="ga-trong-2.png">
            <a:extLst>
              <a:ext uri="{FF2B5EF4-FFF2-40B4-BE49-F238E27FC236}">
                <a16:creationId xmlns:a16="http://schemas.microsoft.com/office/drawing/2014/main" xmlns="" id="{D862B521-D62E-41B1-82EF-E750B14F519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0669" y="1979612"/>
            <a:ext cx="2346607" cy="282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493EAE7F-A7A4-42EB-A749-405D3093B3E2}"/>
              </a:ext>
            </a:extLst>
          </p:cNvPr>
          <p:cNvSpPr/>
          <p:nvPr/>
        </p:nvSpPr>
        <p:spPr>
          <a:xfrm>
            <a:off x="551284" y="136892"/>
            <a:ext cx="8041432" cy="1631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5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chuyện</a:t>
            </a:r>
            <a:endParaRPr lang="en-US" sz="5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Cáo</a:t>
            </a:r>
            <a:r>
              <a:rPr lang="en-US" sz="5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5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thỏ</a:t>
            </a:r>
            <a:r>
              <a:rPr lang="en-US" sz="5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5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gà</a:t>
            </a:r>
            <a:r>
              <a:rPr lang="en-US" sz="5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trống</a:t>
            </a:r>
            <a:endParaRPr lang="en-US" sz="5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xmlns="" id="{FCAEA469-0327-40FE-BB99-E8DE0B5C237F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764"/>
    </mc:Choice>
    <mc:Fallback xmlns="">
      <p:transition spd="slow" advTm="776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10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alphaModFix amt="7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2.gif">
            <a:extLst>
              <a:ext uri="{FF2B5EF4-FFF2-40B4-BE49-F238E27FC236}">
                <a16:creationId xmlns:a16="http://schemas.microsoft.com/office/drawing/2014/main" xmlns="" id="{EB482F34-8811-4AF4-9C86-FDA29179D68A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733800"/>
            <a:ext cx="2743200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baby-bunny-cartoon-1.png">
            <a:extLst>
              <a:ext uri="{FF2B5EF4-FFF2-40B4-BE49-F238E27FC236}">
                <a16:creationId xmlns:a16="http://schemas.microsoft.com/office/drawing/2014/main" xmlns="" id="{E036770E-49D7-4B02-9605-9C23385E876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2700" y="3810000"/>
            <a:ext cx="2781300" cy="278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nha-tuyet.png">
            <a:extLst>
              <a:ext uri="{FF2B5EF4-FFF2-40B4-BE49-F238E27FC236}">
                <a16:creationId xmlns:a16="http://schemas.microsoft.com/office/drawing/2014/main" xmlns="" id="{4C1BF0AF-B289-4495-B797-140C35DC07E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527" y="447675"/>
            <a:ext cx="4611688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 descr="Stock Vector | Cartoon house, Art drawings for kids, Drawing for kids">
            <a:extLst>
              <a:ext uri="{FF2B5EF4-FFF2-40B4-BE49-F238E27FC236}">
                <a16:creationId xmlns:a16="http://schemas.microsoft.com/office/drawing/2014/main" xmlns="" id="{FF25A2F6-6C7A-45A9-A02B-7ED0BFD740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4299" y="0"/>
            <a:ext cx="4383090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xmlns="" id="{949150F1-76EF-473A-A0A5-174B7CF9026A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55184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726"/>
    </mc:Choice>
    <mc:Fallback xmlns="">
      <p:transition spd="slow" advTm="1172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5">
            <a:alphaModFix amt="7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2.gif">
            <a:extLst>
              <a:ext uri="{FF2B5EF4-FFF2-40B4-BE49-F238E27FC236}">
                <a16:creationId xmlns:a16="http://schemas.microsoft.com/office/drawing/2014/main" xmlns="" id="{EB482F34-8811-4AF4-9C86-FDA29179D68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733800"/>
            <a:ext cx="2743200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nha-tuyet.png">
            <a:extLst>
              <a:ext uri="{FF2B5EF4-FFF2-40B4-BE49-F238E27FC236}">
                <a16:creationId xmlns:a16="http://schemas.microsoft.com/office/drawing/2014/main" xmlns="" id="{4C1BF0AF-B289-4495-B797-140C35DC07E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93558"/>
            <a:ext cx="43434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 descr="Stock Vector | Cartoon house, Art drawings for kids, Drawing for kids">
            <a:extLst>
              <a:ext uri="{FF2B5EF4-FFF2-40B4-BE49-F238E27FC236}">
                <a16:creationId xmlns:a16="http://schemas.microsoft.com/office/drawing/2014/main" xmlns="" id="{FF25A2F6-6C7A-45A9-A02B-7ED0BFD740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76200"/>
            <a:ext cx="4383090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baby-bunny-cartoon-1.png">
            <a:extLst>
              <a:ext uri="{FF2B5EF4-FFF2-40B4-BE49-F238E27FC236}">
                <a16:creationId xmlns:a16="http://schemas.microsoft.com/office/drawing/2014/main" xmlns="" id="{E036770E-49D7-4B02-9605-9C23385E876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8558" y="3629025"/>
            <a:ext cx="2781300" cy="278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xmlns="" id="{0D9430B7-B6DF-4BF5-B41F-09BC9FD3EB58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989"/>
    </mc:Choice>
    <mc:Fallback xmlns="">
      <p:transition spd="slow" advTm="1198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33333E-6 L 0.39166 -0.01736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583" y="-8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8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784 -4.44444E-6 C -0.05659 0.00811 -0.02066 0.01598 -0.00503 0.02593 C 0.01059 0.03704 0.01875 0.05 0.02622 0.06297 C 0.03507 0.07593 0.02622 0.08704 0.01875 0.09908 C 0.01059 0.10996 -0.00086 0.122 -0.02882 0.13195 C -0.05191 0.1419 -0.09184 0.15 -0.13524 0.15602 C -0.17465 0.16204 -0.22222 0.16598 -0.26909 0.16806 C -0.31649 0.16991 -0.36336 0.16991 -0.40746 0.16806 C -0.45434 0.16598 -0.49774 0.16112 -0.53298 0.15301 C -0.56892 0.14607 -0.60017 0.13704 -0.61579 0.12593 C -0.63628 0.11598 -0.64375 0.10209 -0.64375 0.09098 C -0.64774 0.0801 -0.64375 0.0669 -0.62326 0.05602 C -0.60434 0.04607 -0.56892 0.03797 -0.52152 0.03403 C -0.47395 0.03102 -0.42656 0.03496 -0.39531 0.0419 C -0.36736 0.04908 -0.34774 0.05996 -0.34375 0.07292 C -0.34375 0.08612 -0.34774 0.09792 -0.36736 0.10811 C -0.38784 0.11806 -0.38368 0.11991 -0.4625 0.13311 C -0.53298 0.147 -0.60434 0.14306 -0.64774 0.14399 C -0.69045 0.14399 -0.72638 0.14005 -0.76927 0.13612 C -0.81736 0.13102 -0.8559 0.122 -0.88437 0.11389 C -0.91163 0.10602 -0.92309 0.09607 -0.93871 0.0801 C -0.95034 0.06389 -0.95034 0.05602 -0.95034 0.04399 C -0.95034 0.03195 -0.95034 0.01991 -0.95034 0.00811 " pathEditMode="relative" rAng="0" ptsTypes="AAAAAAAAAAAAAAAAAAAAAAA">
                                      <p:cBhvr>
                                        <p:cTn id="1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257" y="84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by-bunny-cartoon-1.png">
            <a:extLst>
              <a:ext uri="{FF2B5EF4-FFF2-40B4-BE49-F238E27FC236}">
                <a16:creationId xmlns:a16="http://schemas.microsoft.com/office/drawing/2014/main" xmlns="" id="{D09FC134-32F8-49E4-8445-F1C159410AC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3352800"/>
            <a:ext cx="28575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xmlns="" id="{52FBD2E2-A7FE-4D2C-BC31-B24CD03D1CCB}"/>
              </a:ext>
            </a:extLst>
          </p:cNvPr>
          <p:cNvSpPr/>
          <p:nvPr/>
        </p:nvSpPr>
        <p:spPr>
          <a:xfrm flipV="1">
            <a:off x="3505200" y="4724400"/>
            <a:ext cx="76200" cy="1524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xmlns="" id="{EBDFAF8F-E4B3-4273-BD44-D4C72CC09DB8}"/>
              </a:ext>
            </a:extLst>
          </p:cNvPr>
          <p:cNvSpPr/>
          <p:nvPr/>
        </p:nvSpPr>
        <p:spPr>
          <a:xfrm flipV="1">
            <a:off x="3429000" y="4876800"/>
            <a:ext cx="76200" cy="1524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xmlns="" id="{99592852-660E-4022-892E-82B41FD7D452}"/>
              </a:ext>
            </a:extLst>
          </p:cNvPr>
          <p:cNvSpPr/>
          <p:nvPr/>
        </p:nvSpPr>
        <p:spPr>
          <a:xfrm flipV="1">
            <a:off x="4038600" y="4724400"/>
            <a:ext cx="76200" cy="1524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xmlns="" id="{47C631B3-EBF6-44A8-81B9-3516140CECD3}"/>
              </a:ext>
            </a:extLst>
          </p:cNvPr>
          <p:cNvSpPr/>
          <p:nvPr/>
        </p:nvSpPr>
        <p:spPr>
          <a:xfrm flipV="1">
            <a:off x="3962400" y="4953000"/>
            <a:ext cx="76200" cy="1524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4" name="Picture 13" descr="puppybarks.gif">
            <a:extLst>
              <a:ext uri="{FF2B5EF4-FFF2-40B4-BE49-F238E27FC236}">
                <a16:creationId xmlns:a16="http://schemas.microsoft.com/office/drawing/2014/main" xmlns="" id="{1712C65E-3EEA-4C4B-8DD4-97D053789FA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334000" y="4038600"/>
            <a:ext cx="3540125" cy="218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xmlns="" id="{F8776EC4-C16D-4EC4-B47A-47AFABFA28F9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902"/>
    </mc:Choice>
    <mc:Fallback xmlns="">
      <p:transition spd="slow" advTm="3190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10191 -0.11009 -0.20365 -0.21994 -0.2724 -0.22549 C -0.34115 -0.23104 -0.28976 0.01665 -0.41233 -0.03284 C -0.5349 -0.08233 -0.90851 -0.44103 -1.00764 -0.52267 " pathEditMode="relative" ptsTypes="aaaA">
                                      <p:cBhvr>
                                        <p:cTn id="1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10191 -0.11009 -0.20365 -0.21994 -0.2724 -0.22549 C -0.34115 -0.23104 -0.28976 0.01665 -0.41233 -0.03284 C -0.5349 -0.08233 -0.90851 -0.44103 -1.00764 -0.52267 " pathEditMode="relative" ptsTypes="aaaA">
                                      <p:cBhvr>
                                        <p:cTn id="2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10191 -0.11009 -0.20365 -0.21994 -0.2724 -0.22549 C -0.34115 -0.23104 -0.28976 0.01665 -0.41233 -0.03284 C -0.5349 -0.08233 -0.90851 -0.44103 -1.00764 -0.52267 " pathEditMode="relative" ptsTypes="aaaA">
                                      <p:cBhvr>
                                        <p:cTn id="2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10191 -0.11009 -0.20365 -0.21994 -0.2724 -0.22549 C -0.34115 -0.23104 -0.28976 0.01665 -0.41233 -0.03284 C -0.5349 -0.08233 -0.90851 -0.44103 -1.00764 -0.52267 " pathEditMode="relative" ptsTypes="aaaA">
                                      <p:cBhvr>
                                        <p:cTn id="2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10191 -0.11009 -0.20365 -0.21994 -0.2724 -0.22549 C -0.34115 -0.23104 -0.28976 0.01665 -0.41233 -0.03284 C -0.5349 -0.08233 -0.90851 -0.44103 -1.00764 -0.52267 " pathEditMode="relative" ptsTypes="aaaA">
                                      <p:cBhvr>
                                        <p:cTn id="2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10191 -0.11009 -0.20365 -0.21994 -0.2724 -0.22549 C -0.34115 -0.23104 -0.28976 0.01665 -0.41233 -0.03284 C -0.5349 -0.08233 -0.90851 -0.44103 -1.00764 -0.52267 " pathEditMode="relative" ptsTypes="aaaA">
                                      <p:cBhvr>
                                        <p:cTn id="2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5">
            <a:alphaModFix amt="80000"/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by-bunny-cartoon-1.png">
            <a:extLst>
              <a:ext uri="{FF2B5EF4-FFF2-40B4-BE49-F238E27FC236}">
                <a16:creationId xmlns:a16="http://schemas.microsoft.com/office/drawing/2014/main" xmlns="" id="{08B444F4-98D0-4F56-9010-856D9D1E6FF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3282" y="4185211"/>
            <a:ext cx="2476500" cy="247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puppybarks.gif">
            <a:extLst>
              <a:ext uri="{FF2B5EF4-FFF2-40B4-BE49-F238E27FC236}">
                <a16:creationId xmlns:a16="http://schemas.microsoft.com/office/drawing/2014/main" xmlns="" id="{7554448C-AF22-4E52-9295-CE2926E6881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8396" y="4974783"/>
            <a:ext cx="2670175" cy="164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xmlns="" id="{48151F91-A04C-4140-8E95-63515156C93A}"/>
              </a:ext>
            </a:extLst>
          </p:cNvPr>
          <p:cNvSpPr/>
          <p:nvPr/>
        </p:nvSpPr>
        <p:spPr>
          <a:xfrm flipV="1">
            <a:off x="5791200" y="4495800"/>
            <a:ext cx="76200" cy="1524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030" name="Picture 6" descr="Stock Vector | Cartoon house, Art drawings for kids, Drawing for kids">
            <a:extLst>
              <a:ext uri="{FF2B5EF4-FFF2-40B4-BE49-F238E27FC236}">
                <a16:creationId xmlns:a16="http://schemas.microsoft.com/office/drawing/2014/main" xmlns="" id="{523A51B1-0BE7-4E46-A101-EB5F20416F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1" y="-152400"/>
            <a:ext cx="7315200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f2.gif">
            <a:extLst>
              <a:ext uri="{FF2B5EF4-FFF2-40B4-BE49-F238E27FC236}">
                <a16:creationId xmlns:a16="http://schemas.microsoft.com/office/drawing/2014/main" xmlns="" id="{536F65AC-19DA-485E-8E53-B1B08CA2640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77145" flipH="1">
            <a:off x="2901386" y="2244615"/>
            <a:ext cx="1971675" cy="192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6" descr="Stock Vector | Cartoon house, Art drawings for kids, Drawing for kids">
            <a:extLst>
              <a:ext uri="{FF2B5EF4-FFF2-40B4-BE49-F238E27FC236}">
                <a16:creationId xmlns:a16="http://schemas.microsoft.com/office/drawing/2014/main" xmlns="" id="{46981005-1E36-4C41-8EAB-4BE1BF41472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71"/>
          <a:stretch/>
        </p:blipFill>
        <p:spPr bwMode="auto">
          <a:xfrm>
            <a:off x="3828591" y="-152400"/>
            <a:ext cx="4991100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xmlns="" id="{9D6937A5-FAF5-4FA6-866F-A8A1B9894711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350"/>
    </mc:Choice>
    <mc:Fallback xmlns="">
      <p:transition spd="slow" advTm="2035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1.85185E-6 C 0.07968 0.04144 0.15955 0.0831 0.22153 0.08611 C 0.2835 0.08912 0.32066 0.01783 0.37239 0.01829 C 0.42413 0.01875 0.40069 0.15602 0.53229 0.0882 C 0.66389 0.02014 0.91267 -0.18472 1.16163 -0.38935 " pathEditMode="relative" rAng="0" ptsTypes="AAAAA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073" y="-14120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7.40741E-7 C 0.07969 0.04144 0.15955 0.0831 0.22153 0.08611 C 0.28351 0.08912 0.32066 0.01782 0.3724 0.01829 C 0.42396 0.01875 0.4007 0.15602 0.5323 0.0882 C 0.66389 0.02014 0.91268 -0.18472 1.16146 -0.38935 " pathEditMode="relative" rAng="0" ptsTypes="AAAAA">
                                      <p:cBhvr>
                                        <p:cTn id="1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073" y="-141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by-bunny-cartoon-1.png">
            <a:extLst>
              <a:ext uri="{FF2B5EF4-FFF2-40B4-BE49-F238E27FC236}">
                <a16:creationId xmlns:a16="http://schemas.microsoft.com/office/drawing/2014/main" xmlns="" id="{CA9FF605-D3A1-41CB-8783-EBB9C4307F1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3048000"/>
            <a:ext cx="3162300" cy="316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yco9A99cE.gif">
            <a:extLst>
              <a:ext uri="{FF2B5EF4-FFF2-40B4-BE49-F238E27FC236}">
                <a16:creationId xmlns:a16="http://schemas.microsoft.com/office/drawing/2014/main" xmlns="" id="{0DE957D2-E69E-4B1A-90AC-2BCBE4563A4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667000"/>
            <a:ext cx="3960813" cy="343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xmlns="" id="{C556ED95-AB51-462C-AB33-AD1B59772C1E}"/>
              </a:ext>
            </a:extLst>
          </p:cNvPr>
          <p:cNvSpPr/>
          <p:nvPr/>
        </p:nvSpPr>
        <p:spPr>
          <a:xfrm flipV="1">
            <a:off x="3352800" y="4800600"/>
            <a:ext cx="76200" cy="1524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xmlns="" id="{D64B8C55-5802-4A5F-BFCF-071DCD51EF1A}"/>
              </a:ext>
            </a:extLst>
          </p:cNvPr>
          <p:cNvSpPr/>
          <p:nvPr/>
        </p:nvSpPr>
        <p:spPr>
          <a:xfrm flipV="1">
            <a:off x="3352800" y="4572000"/>
            <a:ext cx="76200" cy="1524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xmlns="" id="{E49D1D34-CF4B-4B8C-9FA2-23D607FB942F}"/>
              </a:ext>
            </a:extLst>
          </p:cNvPr>
          <p:cNvSpPr/>
          <p:nvPr/>
        </p:nvSpPr>
        <p:spPr>
          <a:xfrm flipV="1">
            <a:off x="3962400" y="4495800"/>
            <a:ext cx="76200" cy="1524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xmlns="" id="{BC3AAFD7-401A-42A8-BB91-569084D5550E}"/>
              </a:ext>
            </a:extLst>
          </p:cNvPr>
          <p:cNvSpPr/>
          <p:nvPr/>
        </p:nvSpPr>
        <p:spPr>
          <a:xfrm flipV="1">
            <a:off x="3962400" y="4724400"/>
            <a:ext cx="76200" cy="1524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xmlns="" id="{70F819EB-138C-4F61-BBEB-1F2BD9344E8E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8577"/>
    </mc:Choice>
    <mc:Fallback xmlns="">
      <p:transition spd="slow" advTm="3857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10209 -0.07424 -0.204 -0.14825 -0.26302 -0.14755 C -0.32205 -0.14686 -0.30486 -0.0007 -0.35382 0.00416 C -0.40278 0.00902 -0.40156 -0.07678 -0.55695 -0.11887 C -0.71233 -0.16096 -0.99931 -0.20444 -1.28611 -0.24792 " pathEditMode="relative" ptsTypes="aaaaA">
                                      <p:cBhvr>
                                        <p:cTn id="1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10209 -0.07424 -0.204 -0.14825 -0.26302 -0.14755 C -0.32205 -0.14686 -0.30486 -0.0007 -0.35382 0.00416 C -0.40278 0.00902 -0.40156 -0.07678 -0.55695 -0.11887 C -0.71233 -0.16096 -0.99931 -0.20444 -1.28611 -0.24792 " pathEditMode="relative" ptsTypes="aaaaA">
                                      <p:cBhvr>
                                        <p:cTn id="2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10209 -0.07424 -0.204 -0.14825 -0.26302 -0.14755 C -0.32205 -0.14686 -0.30486 -0.0007 -0.35382 0.00416 C -0.40278 0.00902 -0.40156 -0.07678 -0.55695 -0.11887 C -0.71233 -0.16096 -0.99931 -0.20444 -1.28611 -0.24792 " pathEditMode="relative" ptsTypes="aaaaA"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10209 -0.07424 -0.204 -0.14825 -0.26302 -0.14755 C -0.32205 -0.14686 -0.30486 -0.0007 -0.35382 0.00416 C -0.40278 0.00902 -0.40156 -0.07678 -0.55695 -0.11887 C -0.71233 -0.16096 -0.99931 -0.20444 -1.28611 -0.24792 " pathEditMode="relative" ptsTypes="aaaaA">
                                      <p:cBhvr>
                                        <p:cTn id="2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10209 -0.07424 -0.204 -0.14825 -0.26302 -0.14755 C -0.32205 -0.14686 -0.30486 -0.0007 -0.35382 0.00416 C -0.40278 0.00902 -0.40156 -0.07678 -0.55695 -0.11887 C -0.71233 -0.16096 -0.99931 -0.20444 -1.28611 -0.24792 " pathEditMode="relative" ptsTypes="aaaaA">
                                      <p:cBhvr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10209 -0.07424 -0.204 -0.14825 -0.26302 -0.14755 C -0.32205 -0.14686 -0.30486 -0.0007 -0.35382 0.00416 C -0.40278 0.00902 -0.40156 -0.07678 -0.55695 -0.11887 C -0.71233 -0.16096 -0.99931 -0.20444 -1.28611 -0.24792 " pathEditMode="relative" ptsTypes="aaaaA">
                                      <p:cBhvr>
                                        <p:cTn id="2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5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tock Vector | Cartoon house, Art drawings for kids, Drawing for kids">
            <a:extLst>
              <a:ext uri="{FF2B5EF4-FFF2-40B4-BE49-F238E27FC236}">
                <a16:creationId xmlns:a16="http://schemas.microsoft.com/office/drawing/2014/main" xmlns="" id="{7CB22E80-DDF9-49D2-8848-1734E2DE48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1" y="-152400"/>
            <a:ext cx="7315200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f2.gif">
            <a:extLst>
              <a:ext uri="{FF2B5EF4-FFF2-40B4-BE49-F238E27FC236}">
                <a16:creationId xmlns:a16="http://schemas.microsoft.com/office/drawing/2014/main" xmlns="" id="{D6300F7A-63E2-4483-B945-2C026CD5C2D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77145" flipH="1">
            <a:off x="2901386" y="2244615"/>
            <a:ext cx="1971675" cy="192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6" descr="Stock Vector | Cartoon house, Art drawings for kids, Drawing for kids">
            <a:extLst>
              <a:ext uri="{FF2B5EF4-FFF2-40B4-BE49-F238E27FC236}">
                <a16:creationId xmlns:a16="http://schemas.microsoft.com/office/drawing/2014/main" xmlns="" id="{2ECC2180-D3C8-4AB5-8FFA-226C5235CC2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71"/>
          <a:stretch/>
        </p:blipFill>
        <p:spPr bwMode="auto">
          <a:xfrm>
            <a:off x="3828591" y="-152400"/>
            <a:ext cx="4991100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baby-bunny-cartoon-1.png">
            <a:extLst>
              <a:ext uri="{FF2B5EF4-FFF2-40B4-BE49-F238E27FC236}">
                <a16:creationId xmlns:a16="http://schemas.microsoft.com/office/drawing/2014/main" xmlns="" id="{96C4F40A-355B-43FB-B946-9C3DD1D1807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1786" y="3971022"/>
            <a:ext cx="2476500" cy="247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yco9A99cE.gif">
            <a:extLst>
              <a:ext uri="{FF2B5EF4-FFF2-40B4-BE49-F238E27FC236}">
                <a16:creationId xmlns:a16="http://schemas.microsoft.com/office/drawing/2014/main" xmlns="" id="{1E2404E7-9DA3-4132-BEEE-39C7FDEA1AC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32941">
            <a:off x="997810" y="4040528"/>
            <a:ext cx="2819400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xmlns="" id="{0BA38E64-AE0E-4D69-8C47-6A777238F0E9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223"/>
    </mc:Choice>
    <mc:Fallback xmlns="">
      <p:transition spd="slow" advTm="1822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7.40741E-7 C 0.06719 -0.04606 0.13438 -0.09236 0.19219 -0.09005 C 0.25035 -0.08773 0.18386 0.02083 0.34774 0.01435 C 0.51146 0.00787 0.84323 -0.06065 1.17517 -0.12917 " pathEditMode="relative" rAng="0" ptsTypes="AAAA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750" y="-5741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0.15 C 0.06719 0.10371 0.13437 0.05764 0.19236 0.05996 C 0.25035 0.06227 0.18385 0.17084 0.34774 0.16435 C 0.51163 0.15787 0.84323 0.08935 1.17517 0.02084 " pathEditMode="relative" rAng="0" ptsTypes="AAAA">
                                      <p:cBhvr>
                                        <p:cTn id="1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750" y="-57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by-bunny-cartoon-1.png">
            <a:extLst>
              <a:ext uri="{FF2B5EF4-FFF2-40B4-BE49-F238E27FC236}">
                <a16:creationId xmlns:a16="http://schemas.microsoft.com/office/drawing/2014/main" xmlns="" id="{1ECD4704-B889-4DDE-BC35-01A48B43A66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3657600"/>
            <a:ext cx="2705100" cy="270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xmlns="" id="{AFB09327-FE0F-45F6-B6E8-162F805D99E5}"/>
              </a:ext>
            </a:extLst>
          </p:cNvPr>
          <p:cNvSpPr/>
          <p:nvPr/>
        </p:nvSpPr>
        <p:spPr>
          <a:xfrm flipV="1">
            <a:off x="4800600" y="5105400"/>
            <a:ext cx="76200" cy="1524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xmlns="" id="{FA72DB29-4454-4F81-A140-F8EC1823B3C4}"/>
              </a:ext>
            </a:extLst>
          </p:cNvPr>
          <p:cNvSpPr/>
          <p:nvPr/>
        </p:nvSpPr>
        <p:spPr>
          <a:xfrm flipV="1">
            <a:off x="4876800" y="4876800"/>
            <a:ext cx="76200" cy="1524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xmlns="" id="{6EFF4DD0-5425-48FD-AA63-1F3F25A629EE}"/>
              </a:ext>
            </a:extLst>
          </p:cNvPr>
          <p:cNvSpPr/>
          <p:nvPr/>
        </p:nvSpPr>
        <p:spPr>
          <a:xfrm flipV="1">
            <a:off x="4419600" y="4953000"/>
            <a:ext cx="76200" cy="1524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xmlns="" id="{FC4EE877-6938-4E70-8CCF-21DDDA4FB27E}"/>
              </a:ext>
            </a:extLst>
          </p:cNvPr>
          <p:cNvSpPr/>
          <p:nvPr/>
        </p:nvSpPr>
        <p:spPr>
          <a:xfrm flipV="1">
            <a:off x="4419600" y="5181600"/>
            <a:ext cx="76200" cy="1524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8" name="Picture 7" descr="ga-trong-2.png">
            <a:extLst>
              <a:ext uri="{FF2B5EF4-FFF2-40B4-BE49-F238E27FC236}">
                <a16:creationId xmlns:a16="http://schemas.microsoft.com/office/drawing/2014/main" xmlns="" id="{61667047-DF23-4DCC-AD17-19456587DA5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352800"/>
            <a:ext cx="2495550" cy="293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xmlns="" id="{28930E91-F8A2-411A-B3C4-70B93BA162BA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558"/>
    </mc:Choice>
    <mc:Fallback xmlns="">
      <p:transition spd="slow" advTm="4555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5695 -0.07724 0.11389 -0.15449 0.16771 -0.1457 C 0.22153 -0.13691 0.19254 0.02012 0.32309 0.05319 C 0.45365 0.08626 0.70226 0.06961 0.95087 0.05319 " pathEditMode="relative" ptsTypes="aaaA">
                                      <p:cBhvr>
                                        <p:cTn id="2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5695 -0.07724 0.11389 -0.15449 0.16771 -0.1457 C 0.22153 -0.13691 0.19254 0.02012 0.32309 0.05319 C 0.45365 0.08626 0.70226 0.06961 0.95087 0.05319 " pathEditMode="relative" ptsTypes="aaaA">
                                      <p:cBhvr>
                                        <p:cTn id="2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5695 -0.07724 0.11389 -0.15449 0.16771 -0.1457 C 0.22153 -0.13691 0.19254 0.02012 0.32309 0.05319 C 0.45365 0.08626 0.70226 0.06961 0.95087 0.05319 " pathEditMode="relative" ptsTypes="aaaA">
                                      <p:cBhvr>
                                        <p:cTn id="3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5695 -0.07724 0.11389 -0.15449 0.16771 -0.1457 C 0.22153 -0.13691 0.19254 0.02012 0.32309 0.05319 C 0.45365 0.08626 0.70226 0.06961 0.95087 0.05319 " pathEditMode="relative" ptsTypes="aaaA">
                                      <p:cBhvr>
                                        <p:cTn id="3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5695 -0.07724 0.11389 -0.15449 0.16771 -0.1457 C 0.22153 -0.13691 0.19254 0.02012 0.32309 0.05319 C 0.45365 0.08626 0.70226 0.06961 0.95087 0.05319 " pathEditMode="relative" ptsTypes="aaaA">
                                      <p:cBhvr>
                                        <p:cTn id="3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0.00024 C 0.06216 -0.07746 0.12431 -0.15446 0.18316 -0.1459 C 0.24185 -0.13711 0.21025 0.01988 0.35278 0.05294 C 0.49532 0.08601 0.76685 0.06936 1.03855 0.05294 " pathEditMode="relative" rAng="0" ptsTypes="aaaA">
                                      <p:cBhvr>
                                        <p:cTn id="3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927" y="-33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2.3|1.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2|8.2|9.9|14.5|1.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3|3.4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4|1.5|2.9|1.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2.7|3.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.3|12.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7|6.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9|28.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7|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6|3.6|3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251</TotalTime>
  <Words>38</Words>
  <Application>Microsoft Office PowerPoint</Application>
  <PresentationFormat>On-screen Show (4:3)</PresentationFormat>
  <Paragraphs>7</Paragraphs>
  <Slides>13</Slides>
  <Notes>0</Notes>
  <HiddenSlides>0</HiddenSlides>
  <MMClips>13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LÀM QUEN VỚI VĂN HỌC  KỂ CHUYỆN CÁO, THỎ VÀ GÀ TRỐNG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Administrator</cp:lastModifiedBy>
  <cp:revision>33</cp:revision>
  <dcterms:created xsi:type="dcterms:W3CDTF">2017-01-02T06:11:03Z</dcterms:created>
  <dcterms:modified xsi:type="dcterms:W3CDTF">2020-05-01T03:52:25Z</dcterms:modified>
</cp:coreProperties>
</file>